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6"/>
  </p:notesMasterIdLst>
  <p:sldIdLst>
    <p:sldId id="256" r:id="rId2"/>
    <p:sldId id="273" r:id="rId3"/>
    <p:sldId id="272" r:id="rId4"/>
    <p:sldId id="267" r:id="rId5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8285" autoAdjust="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1770A-2A06-4205-A90F-BEF974669795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656BD-B1D9-4A87-9D31-C6AC62B9820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3336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8429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7344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0786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6924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635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9898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3811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8507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7477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917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747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444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98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730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532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3189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2884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3582E-C24C-4356-8509-36C74B92EDBD}" type="datetimeFigureOut">
              <a:rPr lang="nl-NL" smtClean="0"/>
              <a:t>2-4-2018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590C2-7183-4F88-9C07-DDEB0183DF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226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f2BOu63lkw" TargetMode="External"/><Relationship Id="rId2" Type="http://schemas.openxmlformats.org/officeDocument/2006/relationships/hyperlink" Target="https://youtu.be/LnIPeufjfm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Keuzedeel internationalisering 1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b="1" dirty="0" smtClean="0"/>
              <a:t>Overbruggen (</a:t>
            </a:r>
            <a:r>
              <a:rPr lang="nl-NL" b="1" dirty="0"/>
              <a:t>interculturele) </a:t>
            </a:r>
            <a:r>
              <a:rPr lang="nl-NL" b="1" dirty="0" smtClean="0"/>
              <a:t>diversiteit, VP en VZ-IG 1 periode 1</a:t>
            </a:r>
          </a:p>
          <a:p>
            <a:r>
              <a:rPr lang="nl-NL" b="1" dirty="0" smtClean="0"/>
              <a:t>Workshop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436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Links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pPr marL="0" indent="0">
              <a:buNone/>
            </a:pPr>
            <a:r>
              <a:rPr lang="nl-NL" u="sng" dirty="0">
                <a:hlinkClick r:id="rId2"/>
              </a:rPr>
              <a:t>https://</a:t>
            </a:r>
            <a:r>
              <a:rPr lang="nl-NL" u="sng" dirty="0" smtClean="0">
                <a:hlinkClick r:id="rId2"/>
              </a:rPr>
              <a:t>youtu.be/LnIPeufjfm4</a:t>
            </a:r>
            <a:r>
              <a:rPr lang="nl-NL" u="sng" dirty="0" smtClean="0"/>
              <a:t>  Voelt u zich Nederlander? </a:t>
            </a:r>
          </a:p>
          <a:p>
            <a:pPr marL="0" indent="0">
              <a:buNone/>
            </a:pPr>
            <a:r>
              <a:rPr lang="nl-NL" dirty="0" smtClean="0"/>
              <a:t>Schrijf voor jezelf op: </a:t>
            </a:r>
          </a:p>
          <a:p>
            <a:r>
              <a:rPr lang="nl-NL" dirty="0" smtClean="0"/>
              <a:t>Wat </a:t>
            </a:r>
            <a:r>
              <a:rPr lang="nl-NL" dirty="0"/>
              <a:t>vinden buitenlanders van Nederland en de Nederlanders?</a:t>
            </a:r>
          </a:p>
          <a:p>
            <a:endParaRPr lang="nl-NL" u="sng" dirty="0" smtClean="0"/>
          </a:p>
          <a:p>
            <a:endParaRPr lang="nl-NL" u="sng" dirty="0"/>
          </a:p>
          <a:p>
            <a:pPr marL="0" indent="0">
              <a:buNone/>
            </a:pPr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www.youtube.com/watch?v=lf2BOu63lkw</a:t>
            </a:r>
            <a:r>
              <a:rPr lang="nl-NL" dirty="0" smtClean="0"/>
              <a:t> 1.40-10.25 </a:t>
            </a:r>
          </a:p>
          <a:p>
            <a:pPr marL="0" indent="0">
              <a:buNone/>
            </a:pPr>
            <a:r>
              <a:rPr lang="nl-NL" dirty="0" smtClean="0"/>
              <a:t>Schrijf voor jezelf op:</a:t>
            </a:r>
          </a:p>
          <a:p>
            <a:pPr marL="0" indent="0">
              <a:buNone/>
            </a:pPr>
            <a:r>
              <a:rPr lang="nl-NL" dirty="0"/>
              <a:t>Wat benoemen </a:t>
            </a:r>
            <a:r>
              <a:rPr lang="nl-NL" dirty="0" smtClean="0"/>
              <a:t>politici </a:t>
            </a:r>
            <a:r>
              <a:rPr lang="nl-NL" dirty="0"/>
              <a:t>allemaal als Nederlandse cultuur?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566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62684" y="636357"/>
            <a:ext cx="8779764" cy="1293028"/>
          </a:xfrm>
        </p:spPr>
        <p:txBody>
          <a:bodyPr/>
          <a:lstStyle/>
          <a:p>
            <a:r>
              <a:rPr lang="nl-NL" dirty="0" smtClean="0"/>
              <a:t> 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45168" y="2134403"/>
            <a:ext cx="10820400" cy="40241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Bespreek in je groepje:   </a:t>
            </a:r>
          </a:p>
          <a:p>
            <a:pPr marL="0" indent="0">
              <a:buNone/>
            </a:pPr>
            <a:endParaRPr lang="nl-NL" dirty="0"/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Hoe kijk jij aan tegen Nederlandse gebruiken? </a:t>
            </a:r>
          </a:p>
          <a:p>
            <a:pPr marL="457200" indent="-457200">
              <a:buFont typeface="+mj-lt"/>
              <a:buAutoNum type="arabicPeriod"/>
            </a:pPr>
            <a:endParaRPr lang="nl-NL" dirty="0"/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Hoe heb je de uitspraken van de politici ervaren? Wat roept dat bij je op? </a:t>
            </a:r>
          </a:p>
          <a:p>
            <a:pPr marL="457200" indent="-457200">
              <a:buFont typeface="+mj-lt"/>
              <a:buAutoNum type="arabicPeriod"/>
            </a:pPr>
            <a:endParaRPr lang="nl-NL" dirty="0" smtClean="0"/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Wat vind je dat Buitenlanders van Nederlanders  zouden ‘moeten’ overnemen?</a:t>
            </a:r>
          </a:p>
          <a:p>
            <a:pPr marL="457200" indent="-457200">
              <a:buFont typeface="+mj-lt"/>
              <a:buAutoNum type="arabicPeriod"/>
            </a:pPr>
            <a:endParaRPr lang="nl-NL" dirty="0" smtClean="0"/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En wat juist niet?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>
              <a:buFontTx/>
              <a:buChar char="-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555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Evaluatie van de 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Wat heb je geleerd?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1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densspoor">
  <a:themeElements>
    <a:clrScheme name="Condensspoor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Condensspoor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densspoor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TM04033937[[fn=Condensspoor]]</Template>
  <TotalTime>199</TotalTime>
  <Words>115</Words>
  <Application>Microsoft Office PowerPoint</Application>
  <PresentationFormat>Breedbeeld</PresentationFormat>
  <Paragraphs>28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Condensspoor</vt:lpstr>
      <vt:lpstr>Keuzedeel internationalisering 1</vt:lpstr>
      <vt:lpstr>Links </vt:lpstr>
      <vt:lpstr>  </vt:lpstr>
      <vt:lpstr>Evaluatie van de 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Keuzedeel internationalisering 1</dc:title>
  <dc:creator>Emma Kolbeek</dc:creator>
  <cp:lastModifiedBy>Emma Kolbeek</cp:lastModifiedBy>
  <cp:revision>34</cp:revision>
  <cp:lastPrinted>2018-03-15T10:11:03Z</cp:lastPrinted>
  <dcterms:created xsi:type="dcterms:W3CDTF">2016-11-15T10:06:42Z</dcterms:created>
  <dcterms:modified xsi:type="dcterms:W3CDTF">2018-04-02T12:52:02Z</dcterms:modified>
</cp:coreProperties>
</file>